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70" r:id="rId9"/>
    <p:sldId id="267" r:id="rId10"/>
    <p:sldId id="271" r:id="rId11"/>
    <p:sldId id="268" r:id="rId12"/>
    <p:sldId id="273" r:id="rId13"/>
    <p:sldId id="272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1/11/2018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 descr="Map of North America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 Lab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Fruit Rollup and Graham Cracker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Himalaya Mountains</a:t>
            </a:r>
            <a:endParaRPr lang="en-US" dirty="0"/>
          </a:p>
        </p:txBody>
      </p:sp>
      <p:pic>
        <p:nvPicPr>
          <p:cNvPr id="1026" name="Picture 2" descr="Image result for continental to continental convergence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905000"/>
            <a:ext cx="6242050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181598" cy="4343400"/>
          </a:xfrm>
        </p:spPr>
        <p:txBody>
          <a:bodyPr/>
          <a:lstStyle/>
          <a:p>
            <a:r>
              <a:rPr lang="en-US" dirty="0"/>
              <a:t>Transform Boundaries are where two plates are sliding horizontally past one another.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two plates slide past each other, energy builds up and when released, the stress and pressure of this movement can cause an earthquake.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Example</a:t>
            </a:r>
            <a:r>
              <a:rPr lang="en-US" dirty="0"/>
              <a:t>: The San Andreas Fault in California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12" y="1828800"/>
            <a:ext cx="34766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1" y="1846811"/>
            <a:ext cx="85820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</a:t>
            </a:r>
            <a:r>
              <a:rPr lang="en-US" dirty="0"/>
              <a:t>your page “Follow Up: </a:t>
            </a:r>
            <a:r>
              <a:rPr lang="en-US" dirty="0" smtClean="0"/>
              <a:t>Tectonics </a:t>
            </a:r>
            <a:r>
              <a:rPr lang="en-US" dirty="0"/>
              <a:t>Lab” and write down the questions and answers in your journal after Thursday’s lab: 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How do the movements of tectonic plates cause geological events? 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are convergent plates different from divergent plates?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some features on Earth that are caused by plate movement? (list at least </a:t>
            </a:r>
            <a:r>
              <a:rPr lang="en-US" dirty="0" smtClean="0"/>
              <a:t>two)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Explain, </a:t>
            </a:r>
            <a:r>
              <a:rPr lang="en-US" dirty="0"/>
              <a:t>in your own </a:t>
            </a:r>
            <a:r>
              <a:rPr lang="en-US" dirty="0" smtClean="0"/>
              <a:t>words, </a:t>
            </a:r>
            <a:r>
              <a:rPr lang="en-US" dirty="0"/>
              <a:t>what happens during the process of </a:t>
            </a:r>
            <a:r>
              <a:rPr lang="en-US" dirty="0" smtClean="0"/>
              <a:t>subduction.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 smtClean="0"/>
              <a:t>Mid-Ocean </a:t>
            </a:r>
            <a:r>
              <a:rPr lang="en-US" b="1" dirty="0"/>
              <a:t>Ridges </a:t>
            </a:r>
            <a:r>
              <a:rPr lang="en-US" dirty="0"/>
              <a:t>– two oceanic plates pull apart. The result is a mid-ocean ridge, such at the Mid-Atlantic </a:t>
            </a:r>
            <a:r>
              <a:rPr lang="en-US" dirty="0" smtClean="0"/>
              <a:t>Ridge.</a:t>
            </a:r>
          </a:p>
          <a:p>
            <a:pPr lvl="1"/>
            <a:endParaRPr lang="en-US" dirty="0" smtClean="0"/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2" y="2743200"/>
            <a:ext cx="3876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 smtClean="0"/>
              <a:t>Rift </a:t>
            </a:r>
            <a:r>
              <a:rPr lang="en-US" b="1" dirty="0"/>
              <a:t>Valleys </a:t>
            </a:r>
            <a:r>
              <a:rPr lang="en-US" dirty="0"/>
              <a:t>– two continental plates pull apart. The result is a rift </a:t>
            </a:r>
            <a:r>
              <a:rPr lang="en-US" dirty="0" smtClean="0"/>
              <a:t>valley</a:t>
            </a:r>
            <a:r>
              <a:rPr lang="en-US" dirty="0"/>
              <a:t>, such at the Great Rift Valley in Africa</a:t>
            </a:r>
            <a:r>
              <a:rPr lang="en-US" dirty="0" smtClean="0"/>
              <a:t>.</a:t>
            </a:r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2819400"/>
            <a:ext cx="48958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r>
              <a:rPr lang="en-US" dirty="0"/>
              <a:t>One tectonic plate moves under another tectonic plate, thus sinking into the mantle, as the plates converge. 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</a:t>
            </a:r>
            <a:r>
              <a:rPr lang="en-US" dirty="0" smtClean="0"/>
              <a:t>– Oceanic/Oceanic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an oceanic plate pushes into and </a:t>
            </a:r>
            <a:r>
              <a:rPr lang="en-US" dirty="0" err="1"/>
              <a:t>subducts</a:t>
            </a:r>
            <a:r>
              <a:rPr lang="en-US" dirty="0"/>
              <a:t> under another oceanic plate, the overriding plate is lifted up and an island arc can be </a:t>
            </a:r>
            <a:r>
              <a:rPr lang="en-US" dirty="0" smtClean="0"/>
              <a:t>created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Example</a:t>
            </a:r>
            <a:r>
              <a:rPr lang="en-US" dirty="0"/>
              <a:t>: Aleutian Islands 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of </a:t>
            </a:r>
            <a:r>
              <a:rPr lang="en-US" dirty="0"/>
              <a:t>Alaska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3429000"/>
            <a:ext cx="4800600" cy="280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Aleutian Islands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12" y="3733800"/>
            <a:ext cx="366712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1371600"/>
            <a:ext cx="4295777" cy="5085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0012" y="2029902"/>
            <a:ext cx="3243196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Islands created by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oceanic to oceanic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convergent plates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0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</a:t>
            </a:r>
            <a:r>
              <a:rPr lang="en-US" dirty="0" smtClean="0"/>
              <a:t>– Oceanic/Continental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oceanic plate pushes into and </a:t>
            </a:r>
            <a:r>
              <a:rPr lang="en-US" dirty="0" err="1"/>
              <a:t>subducts</a:t>
            </a:r>
            <a:r>
              <a:rPr lang="en-US" dirty="0"/>
              <a:t> under a continental plate, the overriding plate is lifted up and a volcanic mountain range can be created </a:t>
            </a:r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Andes Mountains In South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3429000"/>
            <a:ext cx="5191125" cy="30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Andes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114" y="3657600"/>
            <a:ext cx="2362198" cy="2057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/>
              <a:t>Volcanic Mountains created by convergence of oceanic to continental plates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79" y="1809750"/>
            <a:ext cx="297180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1066800"/>
            <a:ext cx="4529911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Continental-Continental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two continents meet or collide head-on, neither plate is </a:t>
            </a:r>
            <a:r>
              <a:rPr lang="en-US" dirty="0" err="1"/>
              <a:t>subducted</a:t>
            </a:r>
            <a:r>
              <a:rPr lang="en-US" dirty="0"/>
              <a:t> because the continental rocks are relatively light </a:t>
            </a:r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the crust folds and buckles.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collision of India into Asia 50 million years ago caused the mountains known as the Himalayans.</a:t>
            </a:r>
          </a:p>
        </p:txBody>
      </p:sp>
    </p:spTree>
    <p:extLst>
      <p:ext uri="{BB962C8B-B14F-4D97-AF65-F5344CB8AC3E}">
        <p14:creationId xmlns:p14="http://schemas.microsoft.com/office/powerpoint/2010/main" val="38888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North American continent presentation (widescreen).potx" id="{9BCD087D-7D15-4935-9A6F-8C8F414B806B}" vid="{F70B2F2B-E334-4403-A327-17999BAEB2D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20</TotalTime>
  <Words>361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Continental North America 16x9</vt:lpstr>
      <vt:lpstr>Plate Tectonics Lab Discussion</vt:lpstr>
      <vt:lpstr>Divergent Boundaries</vt:lpstr>
      <vt:lpstr>Divergent Boundaries</vt:lpstr>
      <vt:lpstr>Subduction</vt:lpstr>
      <vt:lpstr>Convergent – Oceanic/Oceanic</vt:lpstr>
      <vt:lpstr>Aleutian Islands</vt:lpstr>
      <vt:lpstr>Convergent – Oceanic/Continental</vt:lpstr>
      <vt:lpstr>Andes Mountains</vt:lpstr>
      <vt:lpstr>Continental-Continental Convergence</vt:lpstr>
      <vt:lpstr>Himalaya Mountains</vt:lpstr>
      <vt:lpstr>Transform Boundaries</vt:lpstr>
      <vt:lpstr>Plate Boundaries</vt:lpstr>
      <vt:lpstr>Follow-Up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 Lab Discussion</dc:title>
  <dc:creator>Jonas, Jill</dc:creator>
  <cp:lastModifiedBy>Jonas, Jill</cp:lastModifiedBy>
  <cp:revision>4</cp:revision>
  <dcterms:created xsi:type="dcterms:W3CDTF">2018-01-10T22:42:15Z</dcterms:created>
  <dcterms:modified xsi:type="dcterms:W3CDTF">2018-01-11T13:44:27Z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